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</p:sldIdLst>
  <p:sldSz cx="10693400" cy="7556500"/>
  <p:notesSz cx="6858000" cy="9144000"/>
  <p:embeddedFontLst>
    <p:embeddedFont>
      <p:font typeface="Arial Bold" panose="020B0604020202020204" charset="0"/>
      <p:regular r:id="rId7"/>
      <p:bold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DA5"/>
    <a:srgbClr val="AFA6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D6F566-BEDC-4DBB-AA40-2C1CB682BDB0}" v="17" dt="2026-02-03T11:06:50.6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2" d="100"/>
          <a:sy n="92" d="100"/>
        </p:scale>
        <p:origin x="162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ROSO MARTINEZ, JUANA PILAR" userId="S::barroso_jua@gva.es::56e27a4a-64e3-4e85-b786-a0f0cbb32fef" providerId="AD" clId="Web-{D9D6F566-BEDC-4DBB-AA40-2C1CB682BDB0}"/>
    <pc:docChg chg="modSld">
      <pc:chgData name="BARROSO MARTINEZ, JUANA PILAR" userId="S::barroso_jua@gva.es::56e27a4a-64e3-4e85-b786-a0f0cbb32fef" providerId="AD" clId="Web-{D9D6F566-BEDC-4DBB-AA40-2C1CB682BDB0}" dt="2026-02-03T11:06:50.687" v="13" actId="1076"/>
      <pc:docMkLst>
        <pc:docMk/>
      </pc:docMkLst>
      <pc:sldChg chg="addSp delSp modSp">
        <pc:chgData name="BARROSO MARTINEZ, JUANA PILAR" userId="S::barroso_jua@gva.es::56e27a4a-64e3-4e85-b786-a0f0cbb32fef" providerId="AD" clId="Web-{D9D6F566-BEDC-4DBB-AA40-2C1CB682BDB0}" dt="2026-02-03T11:06:17.187" v="5" actId="20577"/>
        <pc:sldMkLst>
          <pc:docMk/>
          <pc:sldMk cId="0" sldId="256"/>
        </pc:sldMkLst>
        <pc:spChg chg="del">
          <ac:chgData name="BARROSO MARTINEZ, JUANA PILAR" userId="S::barroso_jua@gva.es::56e27a4a-64e3-4e85-b786-a0f0cbb32fef" providerId="AD" clId="Web-{D9D6F566-BEDC-4DBB-AA40-2C1CB682BDB0}" dt="2026-02-03T11:05:53.764" v="0"/>
          <ac:spMkLst>
            <pc:docMk/>
            <pc:sldMk cId="0" sldId="256"/>
            <ac:spMk id="7" creationId="{00000000-0000-0000-0000-000000000000}"/>
          </ac:spMkLst>
        </pc:spChg>
        <pc:spChg chg="mod">
          <ac:chgData name="BARROSO MARTINEZ, JUANA PILAR" userId="S::barroso_jua@gva.es::56e27a4a-64e3-4e85-b786-a0f0cbb32fef" providerId="AD" clId="Web-{D9D6F566-BEDC-4DBB-AA40-2C1CB682BDB0}" dt="2026-02-03T11:06:17.187" v="5" actId="20577"/>
          <ac:spMkLst>
            <pc:docMk/>
            <pc:sldMk cId="0" sldId="256"/>
            <ac:spMk id="8" creationId="{00000000-0000-0000-0000-000000000000}"/>
          </ac:spMkLst>
        </pc:spChg>
        <pc:picChg chg="add mod">
          <ac:chgData name="BARROSO MARTINEZ, JUANA PILAR" userId="S::barroso_jua@gva.es::56e27a4a-64e3-4e85-b786-a0f0cbb32fef" providerId="AD" clId="Web-{D9D6F566-BEDC-4DBB-AA40-2C1CB682BDB0}" dt="2026-02-03T11:06:14.343" v="4" actId="1076"/>
          <ac:picMkLst>
            <pc:docMk/>
            <pc:sldMk cId="0" sldId="256"/>
            <ac:picMk id="15" creationId="{B9DB5D63-59EC-8C45-D29A-F765F6ED18F1}"/>
          </ac:picMkLst>
        </pc:picChg>
      </pc:sldChg>
      <pc:sldChg chg="addSp delSp modSp">
        <pc:chgData name="BARROSO MARTINEZ, JUANA PILAR" userId="S::barroso_jua@gva.es::56e27a4a-64e3-4e85-b786-a0f0cbb32fef" providerId="AD" clId="Web-{D9D6F566-BEDC-4DBB-AA40-2C1CB682BDB0}" dt="2026-02-03T11:06:50.687" v="13" actId="1076"/>
        <pc:sldMkLst>
          <pc:docMk/>
          <pc:sldMk cId="0" sldId="257"/>
        </pc:sldMkLst>
        <pc:spChg chg="del">
          <ac:chgData name="BARROSO MARTINEZ, JUANA PILAR" userId="S::barroso_jua@gva.es::56e27a4a-64e3-4e85-b786-a0f0cbb32fef" providerId="AD" clId="Web-{D9D6F566-BEDC-4DBB-AA40-2C1CB682BDB0}" dt="2026-02-03T11:06:19.421" v="6"/>
          <ac:spMkLst>
            <pc:docMk/>
            <pc:sldMk cId="0" sldId="257"/>
            <ac:spMk id="8" creationId="{00000000-0000-0000-0000-000000000000}"/>
          </ac:spMkLst>
        </pc:spChg>
        <pc:picChg chg="add del mod">
          <ac:chgData name="BARROSO MARTINEZ, JUANA PILAR" userId="S::barroso_jua@gva.es::56e27a4a-64e3-4e85-b786-a0f0cbb32fef" providerId="AD" clId="Web-{D9D6F566-BEDC-4DBB-AA40-2C1CB682BDB0}" dt="2026-02-03T11:06:35.624" v="11"/>
          <ac:picMkLst>
            <pc:docMk/>
            <pc:sldMk cId="0" sldId="257"/>
            <ac:picMk id="16" creationId="{9160F250-8544-8F87-FBD1-EA10BBE93B1E}"/>
          </ac:picMkLst>
        </pc:picChg>
        <pc:picChg chg="add mod">
          <ac:chgData name="BARROSO MARTINEZ, JUANA PILAR" userId="S::barroso_jua@gva.es::56e27a4a-64e3-4e85-b786-a0f0cbb32fef" providerId="AD" clId="Web-{D9D6F566-BEDC-4DBB-AA40-2C1CB682BDB0}" dt="2026-02-03T11:06:50.687" v="13" actId="1076"/>
          <ac:picMkLst>
            <pc:docMk/>
            <pc:sldMk cId="0" sldId="257"/>
            <ac:picMk id="18" creationId="{FA38AF8E-E679-7D22-0F55-9B5A1F9489B2}"/>
          </ac:picMkLst>
        </pc:picChg>
      </pc:sldChg>
    </pc:docChg>
  </pc:docChgLst>
  <pc:docChgLst>
    <pc:chgData name="BARROSO MARTINEZ, JUANA PILAR" userId="S::barroso_jua@gva.es::56e27a4a-64e3-4e85-b786-a0f0cbb32fef" providerId="AD" clId="Web-{894B2D83-FA40-4773-96E1-D4A3F18699C1}"/>
    <pc:docChg chg="modSld">
      <pc:chgData name="BARROSO MARTINEZ, JUANA PILAR" userId="S::barroso_jua@gva.es::56e27a4a-64e3-4e85-b786-a0f0cbb32fef" providerId="AD" clId="Web-{894B2D83-FA40-4773-96E1-D4A3F18699C1}" dt="2026-01-28T14:03:27.519" v="1"/>
      <pc:docMkLst>
        <pc:docMk/>
      </pc:docMkLst>
      <pc:sldChg chg="modSp">
        <pc:chgData name="BARROSO MARTINEZ, JUANA PILAR" userId="S::barroso_jua@gva.es::56e27a4a-64e3-4e85-b786-a0f0cbb32fef" providerId="AD" clId="Web-{894B2D83-FA40-4773-96E1-D4A3F18699C1}" dt="2026-01-28T14:03:21.706" v="0"/>
        <pc:sldMkLst>
          <pc:docMk/>
          <pc:sldMk cId="0" sldId="256"/>
        </pc:sldMkLst>
        <pc:spChg chg="mod">
          <ac:chgData name="BARROSO MARTINEZ, JUANA PILAR" userId="S::barroso_jua@gva.es::56e27a4a-64e3-4e85-b786-a0f0cbb32fef" providerId="AD" clId="Web-{894B2D83-FA40-4773-96E1-D4A3F18699C1}" dt="2026-01-28T14:03:21.706" v="0"/>
          <ac:spMkLst>
            <pc:docMk/>
            <pc:sldMk cId="0" sldId="256"/>
            <ac:spMk id="14" creationId="{00000000-0000-0000-0000-000000000000}"/>
          </ac:spMkLst>
        </pc:spChg>
      </pc:sldChg>
      <pc:sldChg chg="modSp">
        <pc:chgData name="BARROSO MARTINEZ, JUANA PILAR" userId="S::barroso_jua@gva.es::56e27a4a-64e3-4e85-b786-a0f0cbb32fef" providerId="AD" clId="Web-{894B2D83-FA40-4773-96E1-D4A3F18699C1}" dt="2026-01-28T14:03:27.519" v="1"/>
        <pc:sldMkLst>
          <pc:docMk/>
          <pc:sldMk cId="0" sldId="257"/>
        </pc:sldMkLst>
        <pc:spChg chg="mod">
          <ac:chgData name="BARROSO MARTINEZ, JUANA PILAR" userId="S::barroso_jua@gva.es::56e27a4a-64e3-4e85-b786-a0f0cbb32fef" providerId="AD" clId="Web-{894B2D83-FA40-4773-96E1-D4A3F18699C1}" dt="2026-01-28T14:03:27.519" v="1"/>
          <ac:spMkLst>
            <pc:docMk/>
            <pc:sldMk cId="0" sldId="257"/>
            <ac:spMk id="9" creationId="{00000000-0000-0000-0000-000000000000}"/>
          </ac:spMkLst>
        </pc:spChg>
      </pc:sldChg>
    </pc:docChg>
  </pc:docChgLst>
  <pc:docChgLst>
    <pc:chgData name="BARROSO MARTINEZ, JUANA PILAR" userId="S::barroso_jua@gva.es::56e27a4a-64e3-4e85-b786-a0f0cbb32fef" providerId="AD" clId="Web-{A2C70B1A-B249-4185-A492-C0FD31ECDC3D}"/>
    <pc:docChg chg="modSld">
      <pc:chgData name="BARROSO MARTINEZ, JUANA PILAR" userId="S::barroso_jua@gva.es::56e27a4a-64e3-4e85-b786-a0f0cbb32fef" providerId="AD" clId="Web-{A2C70B1A-B249-4185-A492-C0FD31ECDC3D}" dt="2026-01-27T12:15:58.418" v="1"/>
      <pc:docMkLst>
        <pc:docMk/>
      </pc:docMkLst>
      <pc:sldChg chg="modSp">
        <pc:chgData name="BARROSO MARTINEZ, JUANA PILAR" userId="S::barroso_jua@gva.es::56e27a4a-64e3-4e85-b786-a0f0cbb32fef" providerId="AD" clId="Web-{A2C70B1A-B249-4185-A492-C0FD31ECDC3D}" dt="2026-01-27T12:15:28.106" v="0"/>
        <pc:sldMkLst>
          <pc:docMk/>
          <pc:sldMk cId="0" sldId="256"/>
        </pc:sldMkLst>
        <pc:spChg chg="mod">
          <ac:chgData name="BARROSO MARTINEZ, JUANA PILAR" userId="S::barroso_jua@gva.es::56e27a4a-64e3-4e85-b786-a0f0cbb32fef" providerId="AD" clId="Web-{A2C70B1A-B249-4185-A492-C0FD31ECDC3D}" dt="2026-01-27T12:15:28.106" v="0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BARROSO MARTINEZ, JUANA PILAR" userId="S::barroso_jua@gva.es::56e27a4a-64e3-4e85-b786-a0f0cbb32fef" providerId="AD" clId="Web-{A2C70B1A-B249-4185-A492-C0FD31ECDC3D}" dt="2026-01-27T12:15:58.418" v="1"/>
        <pc:sldMkLst>
          <pc:docMk/>
          <pc:sldMk cId="0" sldId="257"/>
        </pc:sldMkLst>
        <pc:spChg chg="mod">
          <ac:chgData name="BARROSO MARTINEZ, JUANA PILAR" userId="S::barroso_jua@gva.es::56e27a4a-64e3-4e85-b786-a0f0cbb32fef" providerId="AD" clId="Web-{A2C70B1A-B249-4185-A492-C0FD31ECDC3D}" dt="2026-01-27T12:15:58.418" v="1"/>
          <ac:spMkLst>
            <pc:docMk/>
            <pc:sldMk cId="0" sldId="257"/>
            <ac:spMk id="3" creationId="{00000000-0000-0000-0000-000000000000}"/>
          </ac:spMkLst>
        </pc:spChg>
      </pc:sldChg>
    </pc:docChg>
  </pc:docChgLst>
  <pc:docChgLst>
    <pc:chgData name="BARROSO MARTINEZ, JUANA PILAR" userId="S::barroso_jua@gva.es::56e27a4a-64e3-4e85-b786-a0f0cbb32fef" providerId="AD" clId="Web-{D565964E-AA68-475E-858E-8D2644816F55}"/>
    <pc:docChg chg="modSld">
      <pc:chgData name="BARROSO MARTINEZ, JUANA PILAR" userId="S::barroso_jua@gva.es::56e27a4a-64e3-4e85-b786-a0f0cbb32fef" providerId="AD" clId="Web-{D565964E-AA68-475E-858E-8D2644816F55}" dt="2026-01-28T12:50:20.473" v="1" actId="14100"/>
      <pc:docMkLst>
        <pc:docMk/>
      </pc:docMkLst>
      <pc:sldChg chg="modSp">
        <pc:chgData name="BARROSO MARTINEZ, JUANA PILAR" userId="S::barroso_jua@gva.es::56e27a4a-64e3-4e85-b786-a0f0cbb32fef" providerId="AD" clId="Web-{D565964E-AA68-475E-858E-8D2644816F55}" dt="2026-01-28T12:50:13.222" v="0" actId="14100"/>
        <pc:sldMkLst>
          <pc:docMk/>
          <pc:sldMk cId="0" sldId="256"/>
        </pc:sldMkLst>
        <pc:spChg chg="mod">
          <ac:chgData name="BARROSO MARTINEZ, JUANA PILAR" userId="S::barroso_jua@gva.es::56e27a4a-64e3-4e85-b786-a0f0cbb32fef" providerId="AD" clId="Web-{D565964E-AA68-475E-858E-8D2644816F55}" dt="2026-01-28T12:50:13.222" v="0" actId="14100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BARROSO MARTINEZ, JUANA PILAR" userId="S::barroso_jua@gva.es::56e27a4a-64e3-4e85-b786-a0f0cbb32fef" providerId="AD" clId="Web-{D565964E-AA68-475E-858E-8D2644816F55}" dt="2026-01-28T12:50:20.473" v="1" actId="14100"/>
        <pc:sldMkLst>
          <pc:docMk/>
          <pc:sldMk cId="0" sldId="257"/>
        </pc:sldMkLst>
        <pc:grpChg chg="mod">
          <ac:chgData name="BARROSO MARTINEZ, JUANA PILAR" userId="S::barroso_jua@gva.es::56e27a4a-64e3-4e85-b786-a0f0cbb32fef" providerId="AD" clId="Web-{D565964E-AA68-475E-858E-8D2644816F55}" dt="2026-01-28T12:50:20.473" v="1" actId="14100"/>
          <ac:grpSpMkLst>
            <pc:docMk/>
            <pc:sldMk cId="0" sldId="257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" y="-76736"/>
            <a:ext cx="10693401" cy="4039346"/>
            <a:chOff x="0" y="-28575"/>
            <a:chExt cx="4026636" cy="150416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26636" cy="1407944"/>
            </a:xfrm>
            <a:custGeom>
              <a:avLst/>
              <a:gdLst/>
              <a:ahLst/>
              <a:cxnLst/>
              <a:rect l="l" t="t" r="r" b="b"/>
              <a:pathLst>
                <a:path w="4026636" h="1475590">
                  <a:moveTo>
                    <a:pt x="0" y="0"/>
                  </a:moveTo>
                  <a:lnTo>
                    <a:pt x="4026636" y="0"/>
                  </a:lnTo>
                  <a:lnTo>
                    <a:pt x="4026636" y="1475590"/>
                  </a:lnTo>
                  <a:lnTo>
                    <a:pt x="0" y="1475590"/>
                  </a:lnTo>
                  <a:close/>
                </a:path>
              </a:pathLst>
            </a:custGeom>
            <a:solidFill>
              <a:srgbClr val="003DA5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4026636" cy="15041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4819135" y="6170541"/>
            <a:ext cx="2602819" cy="623794"/>
          </a:xfrm>
          <a:custGeom>
            <a:avLst/>
            <a:gdLst/>
            <a:ahLst/>
            <a:cxnLst/>
            <a:rect l="l" t="t" r="r" b="b"/>
            <a:pathLst>
              <a:path w="2602819" h="623794">
                <a:moveTo>
                  <a:pt x="0" y="0"/>
                </a:moveTo>
                <a:lnTo>
                  <a:pt x="2602819" y="0"/>
                </a:lnTo>
                <a:lnTo>
                  <a:pt x="2602819" y="623794"/>
                </a:lnTo>
                <a:lnTo>
                  <a:pt x="0" y="6237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4351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>
            <a:off x="7421954" y="6170541"/>
            <a:ext cx="2824882" cy="597219"/>
          </a:xfrm>
          <a:custGeom>
            <a:avLst/>
            <a:gdLst/>
            <a:ahLst/>
            <a:cxnLst/>
            <a:rect l="l" t="t" r="r" b="b"/>
            <a:pathLst>
              <a:path w="2824882" h="597219">
                <a:moveTo>
                  <a:pt x="0" y="0"/>
                </a:moveTo>
                <a:lnTo>
                  <a:pt x="2824882" y="0"/>
                </a:lnTo>
                <a:lnTo>
                  <a:pt x="2824882" y="597219"/>
                </a:lnTo>
                <a:lnTo>
                  <a:pt x="0" y="5972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TextBox 8"/>
          <p:cNvSpPr txBox="1"/>
          <p:nvPr/>
        </p:nvSpPr>
        <p:spPr>
          <a:xfrm>
            <a:off x="713266" y="4588753"/>
            <a:ext cx="4105870" cy="1287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Programa Fondo Europeo de Desarrollo Regional (FEDER) </a:t>
            </a:r>
            <a:r>
              <a:rPr lang="en-US" sz="1800" b="1" dirty="0" err="1">
                <a:latin typeface="Arial Bold"/>
                <a:ea typeface="Arial Bold"/>
                <a:cs typeface="Arial Bold"/>
                <a:sym typeface="Arial Bold"/>
              </a:rPr>
              <a:t>Comunitat</a:t>
            </a: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 Valenciana 2021-2027</a:t>
            </a:r>
          </a:p>
          <a:p>
            <a:pPr algn="l">
              <a:lnSpc>
                <a:spcPts val="2520"/>
              </a:lnSpc>
              <a:spcBef>
                <a:spcPct val="0"/>
              </a:spcBef>
            </a:pPr>
            <a:endParaRPr lang="en-US" sz="1800" b="1" dirty="0">
              <a:solidFill>
                <a:srgbClr val="C92337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7827" y="300777"/>
            <a:ext cx="10436346" cy="585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3599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NOMBRE DEL PROYECTO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346000" y="4542437"/>
            <a:ext cx="1792811" cy="6242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0"/>
              </a:lnSpc>
            </a:pPr>
            <a:r>
              <a:rPr lang="en-US" sz="1800" b="1" dirty="0" err="1">
                <a:latin typeface="Arial Bold"/>
                <a:ea typeface="Arial Bold"/>
                <a:cs typeface="Arial Bold"/>
                <a:sym typeface="Arial Bold"/>
              </a:rPr>
              <a:t>Inversión</a:t>
            </a: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:</a:t>
            </a:r>
          </a:p>
          <a:p>
            <a:pPr algn="just">
              <a:lnSpc>
                <a:spcPts val="2520"/>
              </a:lnSpc>
              <a:spcBef>
                <a:spcPct val="0"/>
              </a:spcBef>
            </a:pP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X.XXX.XXX,XX €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584397" y="4542437"/>
            <a:ext cx="1181903" cy="6136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520"/>
              </a:lnSpc>
              <a:spcBef>
                <a:spcPct val="0"/>
              </a:spcBef>
            </a:pPr>
            <a:r>
              <a:rPr lang="en-US" sz="1800" b="1" dirty="0" err="1">
                <a:latin typeface="Arial Bold"/>
                <a:ea typeface="Arial Bold"/>
                <a:cs typeface="Arial Bold"/>
                <a:sym typeface="Arial Bold"/>
              </a:rPr>
              <a:t>Ejecuta</a:t>
            </a: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:</a:t>
            </a:r>
          </a:p>
          <a:p>
            <a:pPr algn="just">
              <a:lnSpc>
                <a:spcPts val="2520"/>
              </a:lnSpc>
              <a:spcBef>
                <a:spcPct val="0"/>
              </a:spcBef>
            </a:pP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ENTIDAD</a:t>
            </a:r>
          </a:p>
        </p:txBody>
      </p:sp>
      <p:sp>
        <p:nvSpPr>
          <p:cNvPr id="12" name="Freeform 12"/>
          <p:cNvSpPr/>
          <p:nvPr/>
        </p:nvSpPr>
        <p:spPr>
          <a:xfrm>
            <a:off x="2461137" y="5911850"/>
            <a:ext cx="1800632" cy="1207635"/>
          </a:xfrm>
          <a:custGeom>
            <a:avLst/>
            <a:gdLst/>
            <a:ahLst/>
            <a:cxnLst/>
            <a:rect l="l" t="t" r="r" b="b"/>
            <a:pathLst>
              <a:path w="1667051" h="1118046">
                <a:moveTo>
                  <a:pt x="0" y="0"/>
                </a:moveTo>
                <a:lnTo>
                  <a:pt x="1667051" y="0"/>
                </a:lnTo>
                <a:lnTo>
                  <a:pt x="1667051" y="1118046"/>
                </a:lnTo>
                <a:lnTo>
                  <a:pt x="0" y="1118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8746" r="-12242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4" name="AutoShape 14"/>
          <p:cNvSpPr/>
          <p:nvPr/>
        </p:nvSpPr>
        <p:spPr>
          <a:xfrm>
            <a:off x="4451585" y="6063119"/>
            <a:ext cx="0" cy="838637"/>
          </a:xfrm>
          <a:prstGeom prst="line">
            <a:avLst/>
          </a:prstGeom>
          <a:ln w="28575" cap="flat">
            <a:solidFill>
              <a:srgbClr val="003DA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ES"/>
          </a:p>
        </p:txBody>
      </p:sp>
      <p:pic>
        <p:nvPicPr>
          <p:cNvPr id="15" name="Imagen 14" descr="Logotipo&#10;&#10;El contenido generado por IA puede ser incorrecto.">
            <a:extLst>
              <a:ext uri="{FF2B5EF4-FFF2-40B4-BE49-F238E27FC236}">
                <a16:creationId xmlns:a16="http://schemas.microsoft.com/office/drawing/2014/main" id="{B9DB5D63-59EC-8C45-D29A-F765F6ED18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708" y="5731677"/>
            <a:ext cx="2458383" cy="1509010"/>
          </a:xfrm>
          <a:prstGeom prst="rect">
            <a:avLst/>
          </a:prstGeom>
        </p:spPr>
      </p:pic>
      <p:sp>
        <p:nvSpPr>
          <p:cNvPr id="7" name="TextBox 9">
            <a:extLst>
              <a:ext uri="{FF2B5EF4-FFF2-40B4-BE49-F238E27FC236}">
                <a16:creationId xmlns:a16="http://schemas.microsoft.com/office/drawing/2014/main" id="{AF887A0C-6F6F-35CB-765C-83CC72B5E974}"/>
              </a:ext>
            </a:extLst>
          </p:cNvPr>
          <p:cNvSpPr txBox="1"/>
          <p:nvPr/>
        </p:nvSpPr>
        <p:spPr>
          <a:xfrm>
            <a:off x="127827" y="2779009"/>
            <a:ext cx="10436346" cy="585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3599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CÓDIGO EXPEDIENTE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" y="0"/>
            <a:ext cx="10693401" cy="3780951"/>
            <a:chOff x="0" y="0"/>
            <a:chExt cx="3981667" cy="145271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81667" cy="1452713"/>
            </a:xfrm>
            <a:custGeom>
              <a:avLst/>
              <a:gdLst/>
              <a:ahLst/>
              <a:cxnLst/>
              <a:rect l="l" t="t" r="r" b="b"/>
              <a:pathLst>
                <a:path w="3981667" h="1452713">
                  <a:moveTo>
                    <a:pt x="0" y="0"/>
                  </a:moveTo>
                  <a:lnTo>
                    <a:pt x="3981667" y="0"/>
                  </a:lnTo>
                  <a:lnTo>
                    <a:pt x="3981667" y="1452713"/>
                  </a:lnTo>
                  <a:lnTo>
                    <a:pt x="0" y="1452713"/>
                  </a:lnTo>
                  <a:close/>
                </a:path>
              </a:pathLst>
            </a:custGeom>
            <a:solidFill>
              <a:srgbClr val="003DA5"/>
            </a:solidFill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3981667" cy="14812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2593365" y="5876533"/>
            <a:ext cx="1946617" cy="1287780"/>
          </a:xfrm>
          <a:custGeom>
            <a:avLst/>
            <a:gdLst/>
            <a:ahLst/>
            <a:cxnLst/>
            <a:rect l="l" t="t" r="r" b="b"/>
            <a:pathLst>
              <a:path w="3024000" h="3024000">
                <a:moveTo>
                  <a:pt x="0" y="0"/>
                </a:moveTo>
                <a:lnTo>
                  <a:pt x="3024000" y="0"/>
                </a:lnTo>
                <a:lnTo>
                  <a:pt x="3024000" y="3024000"/>
                </a:lnTo>
                <a:lnTo>
                  <a:pt x="0" y="30240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>
            <a:off x="2527300" y="5923187"/>
            <a:ext cx="1746911" cy="1207863"/>
          </a:xfrm>
          <a:custGeom>
            <a:avLst/>
            <a:gdLst/>
            <a:ahLst/>
            <a:cxnLst/>
            <a:rect l="l" t="t" r="r" b="b"/>
            <a:pathLst>
              <a:path w="1617010" h="1118046">
                <a:moveTo>
                  <a:pt x="0" y="0"/>
                </a:moveTo>
                <a:lnTo>
                  <a:pt x="1617011" y="0"/>
                </a:lnTo>
                <a:lnTo>
                  <a:pt x="1617011" y="1118047"/>
                </a:lnTo>
                <a:lnTo>
                  <a:pt x="0" y="11180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1802" r="-15716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9" name="AutoShape 9"/>
          <p:cNvSpPr/>
          <p:nvPr/>
        </p:nvSpPr>
        <p:spPr>
          <a:xfrm>
            <a:off x="4764085" y="6064041"/>
            <a:ext cx="0" cy="838637"/>
          </a:xfrm>
          <a:prstGeom prst="line">
            <a:avLst/>
          </a:prstGeom>
          <a:ln w="28575" cap="flat">
            <a:solidFill>
              <a:srgbClr val="003DA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ES"/>
          </a:p>
        </p:txBody>
      </p:sp>
      <p:sp>
        <p:nvSpPr>
          <p:cNvPr id="10" name="Freeform 10"/>
          <p:cNvSpPr/>
          <p:nvPr/>
        </p:nvSpPr>
        <p:spPr>
          <a:xfrm>
            <a:off x="7527960" y="6076489"/>
            <a:ext cx="2528659" cy="782284"/>
          </a:xfrm>
          <a:custGeom>
            <a:avLst/>
            <a:gdLst/>
            <a:ahLst/>
            <a:cxnLst/>
            <a:rect l="l" t="t" r="r" b="b"/>
            <a:pathLst>
              <a:path w="2528659" h="782284">
                <a:moveTo>
                  <a:pt x="0" y="0"/>
                </a:moveTo>
                <a:lnTo>
                  <a:pt x="2528659" y="0"/>
                </a:lnTo>
                <a:lnTo>
                  <a:pt x="2528659" y="782284"/>
                </a:lnTo>
                <a:lnTo>
                  <a:pt x="0" y="78228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209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1" name="Freeform 11"/>
          <p:cNvSpPr/>
          <p:nvPr/>
        </p:nvSpPr>
        <p:spPr>
          <a:xfrm>
            <a:off x="5178423" y="6226947"/>
            <a:ext cx="2292387" cy="577053"/>
          </a:xfrm>
          <a:custGeom>
            <a:avLst/>
            <a:gdLst/>
            <a:ahLst/>
            <a:cxnLst/>
            <a:rect l="l" t="t" r="r" b="b"/>
            <a:pathLst>
              <a:path w="2292387" h="577053">
                <a:moveTo>
                  <a:pt x="0" y="0"/>
                </a:moveTo>
                <a:lnTo>
                  <a:pt x="2292387" y="0"/>
                </a:lnTo>
                <a:lnTo>
                  <a:pt x="2292387" y="577053"/>
                </a:lnTo>
                <a:lnTo>
                  <a:pt x="0" y="5770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r="-18459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2" name="TextBox 12"/>
          <p:cNvSpPr txBox="1"/>
          <p:nvPr/>
        </p:nvSpPr>
        <p:spPr>
          <a:xfrm>
            <a:off x="677266" y="4542437"/>
            <a:ext cx="4105870" cy="1287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20"/>
              </a:lnSpc>
              <a:spcBef>
                <a:spcPct val="0"/>
              </a:spcBef>
            </a:pP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Programa Fons </a:t>
            </a:r>
            <a:r>
              <a:rPr lang="en-US" sz="1800" b="1" dirty="0" err="1">
                <a:latin typeface="Arial Bold"/>
                <a:ea typeface="Arial Bold"/>
                <a:cs typeface="Arial Bold"/>
                <a:sym typeface="Arial Bold"/>
              </a:rPr>
              <a:t>Europeu</a:t>
            </a: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 de </a:t>
            </a:r>
            <a:r>
              <a:rPr lang="en-US" sz="1800" b="1" dirty="0" err="1">
                <a:latin typeface="Arial Bold"/>
                <a:ea typeface="Arial Bold"/>
                <a:cs typeface="Arial Bold"/>
                <a:sym typeface="Arial Bold"/>
              </a:rPr>
              <a:t>Desenvolupament</a:t>
            </a: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 Regional (FEDER) </a:t>
            </a:r>
            <a:r>
              <a:rPr lang="en-US" sz="1800" b="1" dirty="0" err="1">
                <a:latin typeface="Arial Bold"/>
                <a:ea typeface="Arial Bold"/>
                <a:cs typeface="Arial Bold"/>
                <a:sym typeface="Arial Bold"/>
              </a:rPr>
              <a:t>Comunitat</a:t>
            </a: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 Valenciana 2021-2027</a:t>
            </a:r>
          </a:p>
          <a:p>
            <a:pPr algn="l">
              <a:lnSpc>
                <a:spcPts val="2520"/>
              </a:lnSpc>
              <a:spcBef>
                <a:spcPct val="0"/>
              </a:spcBef>
            </a:pPr>
            <a:endParaRPr lang="en-US" sz="1800" b="1" dirty="0">
              <a:solidFill>
                <a:srgbClr val="C92337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7827" y="300777"/>
            <a:ext cx="10436346" cy="585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3599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NOM DEL PROJECTE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675859" y="4469275"/>
            <a:ext cx="1792811" cy="6242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0"/>
              </a:lnSpc>
            </a:pPr>
            <a:r>
              <a:rPr lang="en-US" sz="1800" b="1" dirty="0" err="1">
                <a:latin typeface="Arial Bold"/>
                <a:ea typeface="Arial Bold"/>
                <a:cs typeface="Arial Bold"/>
                <a:sym typeface="Arial Bold"/>
              </a:rPr>
              <a:t>Inversió</a:t>
            </a: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:</a:t>
            </a:r>
          </a:p>
          <a:p>
            <a:pPr algn="just">
              <a:lnSpc>
                <a:spcPts val="2520"/>
              </a:lnSpc>
              <a:spcBef>
                <a:spcPct val="0"/>
              </a:spcBef>
            </a:pPr>
            <a:r>
              <a:rPr lang="en-US" sz="1800" b="1" dirty="0">
                <a:latin typeface="Arial Bold"/>
                <a:ea typeface="Arial Bold"/>
                <a:cs typeface="Arial Bold"/>
                <a:sym typeface="Arial Bold"/>
              </a:rPr>
              <a:t>X.XXX.XXX,XX €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61393" y="4542437"/>
            <a:ext cx="1001501" cy="6242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520"/>
              </a:lnSpc>
              <a:spcBef>
                <a:spcPct val="0"/>
              </a:spcBef>
            </a:pPr>
            <a:r>
              <a:rPr lang="en-US" sz="1800" b="1" dirty="0" err="1">
                <a:latin typeface="Arial Bold"/>
                <a:ea typeface="Arial Bold"/>
                <a:cs typeface="Arial Bold"/>
                <a:sym typeface="Arial Bold"/>
              </a:rPr>
              <a:t>Executa:ENTITAT</a:t>
            </a:r>
            <a:endParaRPr lang="en-US" sz="1800" b="1" dirty="0">
              <a:latin typeface="Arial Bold"/>
              <a:ea typeface="Arial Bold"/>
              <a:cs typeface="Arial Bold"/>
              <a:sym typeface="Arial Bold"/>
            </a:endParaRPr>
          </a:p>
        </p:txBody>
      </p:sp>
      <p:pic>
        <p:nvPicPr>
          <p:cNvPr id="18" name="Imagen 17" descr="Logotipo&#10;&#10;El contenido generado por IA puede ser incorrecto.">
            <a:extLst>
              <a:ext uri="{FF2B5EF4-FFF2-40B4-BE49-F238E27FC236}">
                <a16:creationId xmlns:a16="http://schemas.microsoft.com/office/drawing/2014/main" id="{FA38AF8E-E679-7D22-0F55-9B5A1F9489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842" y="5709130"/>
            <a:ext cx="2458383" cy="1509010"/>
          </a:xfrm>
          <a:prstGeom prst="rect">
            <a:avLst/>
          </a:prstGeom>
        </p:spPr>
      </p:pic>
      <p:sp>
        <p:nvSpPr>
          <p:cNvPr id="8" name="TextBox 13">
            <a:extLst>
              <a:ext uri="{FF2B5EF4-FFF2-40B4-BE49-F238E27FC236}">
                <a16:creationId xmlns:a16="http://schemas.microsoft.com/office/drawing/2014/main" id="{19CB1EB1-848B-51A9-23C5-45F58283E59E}"/>
              </a:ext>
            </a:extLst>
          </p:cNvPr>
          <p:cNvSpPr txBox="1"/>
          <p:nvPr/>
        </p:nvSpPr>
        <p:spPr>
          <a:xfrm>
            <a:off x="127827" y="2733509"/>
            <a:ext cx="10436346" cy="585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39"/>
              </a:lnSpc>
              <a:spcBef>
                <a:spcPct val="0"/>
              </a:spcBef>
            </a:pPr>
            <a:r>
              <a:rPr lang="en-US" sz="3599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CODI DE L’EXPEDIENT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50E9F1EBE6173419B9F0B7C73BF2771" ma:contentTypeVersion="14" ma:contentTypeDescription="Crear nuevo documento." ma:contentTypeScope="" ma:versionID="d52efb18aa628c4e134c82099b361a27">
  <xsd:schema xmlns:xsd="http://www.w3.org/2001/XMLSchema" xmlns:xs="http://www.w3.org/2001/XMLSchema" xmlns:p="http://schemas.microsoft.com/office/2006/metadata/properties" xmlns:ns2="57deec06-bdc3-420d-8bb6-0834d45a0053" xmlns:ns3="b5ae48ae-ae17-4913-9e3b-0a71f2d8a516" targetNamespace="http://schemas.microsoft.com/office/2006/metadata/properties" ma:root="true" ma:fieldsID="a83102a203b617a7110bff120a3ef644" ns2:_="" ns3:_="">
    <xsd:import namespace="57deec06-bdc3-420d-8bb6-0834d45a0053"/>
    <xsd:import namespace="b5ae48ae-ae17-4913-9e3b-0a71f2d8a5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deec06-bdc3-420d-8bb6-0834d45a00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4" nillable="true" ma:taxonomy="true" ma:internalName="lcf76f155ced4ddcb4097134ff3c332f" ma:taxonomyFieldName="MediaServiceImageTags" ma:displayName="Etiquetas de imagen" ma:readOnly="false" ma:fieldId="{5cf76f15-5ced-4ddc-b409-7134ff3c332f}" ma:taxonomyMulti="true" ma:sspId="fed664e4-1461-489c-84c9-3b14bfc5a82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ae48ae-ae17-4913-9e3b-0a71f2d8a51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165eabad-0587-42e1-b7f1-1a093329e150}" ma:internalName="TaxCatchAll" ma:showField="CatchAllData" ma:web="b5ae48ae-ae17-4913-9e3b-0a71f2d8a5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5ae48ae-ae17-4913-9e3b-0a71f2d8a516" xsi:nil="true"/>
    <lcf76f155ced4ddcb4097134ff3c332f xmlns="57deec06-bdc3-420d-8bb6-0834d45a005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773BBD0-4C70-4629-B90E-2514858657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deec06-bdc3-420d-8bb6-0834d45a0053"/>
    <ds:schemaRef ds:uri="b5ae48ae-ae17-4913-9e3b-0a71f2d8a5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ACF4C68-DEC3-4859-A2F3-B667701C12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C5E49A-9F34-48DC-AD83-188EF66E1F0E}">
  <ds:schemaRefs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57deec06-bdc3-420d-8bb6-0834d45a0053"/>
    <ds:schemaRef ds:uri="http://schemas.openxmlformats.org/package/2006/metadata/core-properties"/>
    <ds:schemaRef ds:uri="b5ae48ae-ae17-4913-9e3b-0a71f2d8a516"/>
    <ds:schemaRef ds:uri="http://purl.org/dc/terms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61</Words>
  <Application>Microsoft Office PowerPoint</Application>
  <PresentationFormat>Personalizado</PresentationFormat>
  <Paragraphs>13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 Bold</vt:lpstr>
      <vt:lpstr>Calibri</vt:lpstr>
      <vt:lpstr>Arial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 FEDER_IVACE+i_2024.05</dc:title>
  <cp:lastModifiedBy>Francisco Alvarez Sanchez</cp:lastModifiedBy>
  <cp:revision>19</cp:revision>
  <dcterms:created xsi:type="dcterms:W3CDTF">2006-08-16T00:00:00Z</dcterms:created>
  <dcterms:modified xsi:type="dcterms:W3CDTF">2026-03-31T07:38:58Z</dcterms:modified>
  <dc:identifier>DAGGsuGtv4Y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0x010100B50E9F1EBE6173419B9F0B7C73BF2771</vt:lpwstr>
  </property>
  <property fmtid="{D5CDD505-2E9C-101B-9397-08002B2CF9AE}" pid="3" name="MediaServiceImageTags">
    <vt:lpwstr/>
  </property>
</Properties>
</file>